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03763"/>
  <p:notesSz cx="9799638" cy="14301788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CDDFF1"/>
    <a:srgbClr val="001C3D"/>
    <a:srgbClr val="2F3C69"/>
    <a:srgbClr val="808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71"/>
  </p:normalViewPr>
  <p:slideViewPr>
    <p:cSldViewPr snapToGrid="0" snapToObjects="1">
      <p:cViewPr>
        <p:scale>
          <a:sx n="21" d="100"/>
          <a:sy n="21" d="100"/>
        </p:scale>
        <p:origin x="1120" y="152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20126" y="-88165"/>
            <a:ext cx="24935873" cy="360000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>
              <a:buNone/>
              <a:defRPr sz="10800" b="0" i="0">
                <a:solidFill>
                  <a:schemeClr val="bg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title of poster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20126" y="3511835"/>
            <a:ext cx="24935874" cy="1440000"/>
          </a:xfrm>
          <a:prstGeom prst="rect">
            <a:avLst/>
          </a:prstGeom>
        </p:spPr>
        <p:txBody>
          <a:bodyPr vert="horz" lIns="720000" tIns="0" rIns="720000" bIns="0" anchor="t" anchorCtr="0"/>
          <a:lstStyle>
            <a:lvl1pPr marL="0" indent="0" algn="r">
              <a:buNone/>
              <a:defRPr sz="8000" b="0" i="0">
                <a:solidFill>
                  <a:schemeClr val="tx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authors of poster here</a:t>
            </a:r>
          </a:p>
        </p:txBody>
      </p:sp>
      <p:sp>
        <p:nvSpPr>
          <p:cNvPr id="17" name="Text Box 29"/>
          <p:cNvSpPr txBox="1">
            <a:spLocks noChangeArrowheads="1"/>
          </p:cNvSpPr>
          <p:nvPr userDrawn="1"/>
        </p:nvSpPr>
        <p:spPr bwMode="auto">
          <a:xfrm>
            <a:off x="20620041" y="40557085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Fontys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Hogeschool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Engineering</a:t>
            </a:r>
          </a:p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Rachelsmolen</a:t>
            </a:r>
            <a:r>
              <a:rPr lang="de-DE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1, 5612 MA Eindhoven, The </a:t>
            </a: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Netherlands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latin typeface="Fontys Frutiger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83277" y="40725816"/>
            <a:ext cx="9102725" cy="20780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contact details here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36322192"/>
            <a:ext cx="27298884" cy="2078038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>
              <a:buNone/>
              <a:defRPr sz="28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footnotes or miscellaneous stuff (other affiliations than </a:t>
            </a:r>
            <a:r>
              <a:rPr lang="en-US" dirty="0" err="1"/>
              <a:t>Fontys</a:t>
            </a:r>
            <a:r>
              <a:rPr lang="en-US" dirty="0"/>
              <a:t>, et cetera) here.</a:t>
            </a:r>
          </a:p>
        </p:txBody>
      </p:sp>
      <p:sp>
        <p:nvSpPr>
          <p:cNvPr id="2" name="Tekstvak 1"/>
          <p:cNvSpPr txBox="1"/>
          <p:nvPr userDrawn="1"/>
        </p:nvSpPr>
        <p:spPr>
          <a:xfrm>
            <a:off x="720000" y="38547949"/>
            <a:ext cx="18406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800" dirty="0">
                <a:solidFill>
                  <a:schemeClr val="bg1"/>
                </a:solidFill>
                <a:latin typeface="Fontys Frutiger" panose="00000400000000000000" pitchFamily="2" charset="0"/>
              </a:rPr>
              <a:t>Minor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Adaptive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Robotics</a:t>
            </a:r>
            <a:endParaRPr lang="nl-NL" sz="10800" dirty="0">
              <a:solidFill>
                <a:schemeClr val="bg1"/>
              </a:solidFill>
              <a:latin typeface="Fontys Frutiger" panose="00000400000000000000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-3" y="38452927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18" y="37198464"/>
            <a:ext cx="7927795" cy="250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hoek 19"/>
          <p:cNvSpPr/>
          <p:nvPr userDrawn="1"/>
        </p:nvSpPr>
        <p:spPr>
          <a:xfrm>
            <a:off x="0" y="0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 userDrawn="1"/>
        </p:nvSpPr>
        <p:spPr>
          <a:xfrm rot="20816851">
            <a:off x="432016" y="541879"/>
            <a:ext cx="4320000" cy="4320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nl-NL" sz="6000" dirty="0">
                <a:latin typeface="Fontys Frutiger" panose="00000400000000000000" pitchFamily="2" charset="0"/>
              </a:rPr>
              <a:t>THINK</a:t>
            </a:r>
          </a:p>
          <a:p>
            <a:pPr algn="ctr"/>
            <a:r>
              <a:rPr lang="nl-NL" sz="6000" b="1" dirty="0">
                <a:latin typeface="Fontys Frutiger" panose="00000400000000000000" pitchFamily="2" charset="0"/>
              </a:rPr>
              <a:t>BIGGER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904" indent="-1304963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7569001" y="1671211"/>
            <a:ext cx="16947712" cy="1632524"/>
          </a:xfrm>
        </p:spPr>
        <p:txBody>
          <a:bodyPr/>
          <a:lstStyle/>
          <a:p>
            <a:r>
              <a:rPr lang="en-US" dirty="0"/>
              <a:t>Minor robot logistics 2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180477" y="3066268"/>
            <a:ext cx="25375520" cy="1269332"/>
          </a:xfrm>
        </p:spPr>
        <p:txBody>
          <a:bodyPr/>
          <a:lstStyle/>
          <a:p>
            <a:pPr algn="ctr"/>
            <a:r>
              <a:rPr lang="en-US" sz="6600" dirty="0"/>
              <a:t>Remco </a:t>
            </a:r>
            <a:r>
              <a:rPr lang="en-US" sz="6600" dirty="0" err="1"/>
              <a:t>Aarts</a:t>
            </a:r>
            <a:r>
              <a:rPr lang="en-US" sz="6600" dirty="0"/>
              <a:t>, Jeroen van den Akker, Robert </a:t>
            </a:r>
            <a:r>
              <a:rPr lang="en-US" sz="6600" dirty="0" err="1"/>
              <a:t>Delmaar</a:t>
            </a:r>
            <a:r>
              <a:rPr lang="en-US" sz="6600" dirty="0"/>
              <a:t>, Bas Janssen, </a:t>
            </a:r>
            <a:endParaRPr lang="en-US" sz="6600" dirty="0" smtClean="0"/>
          </a:p>
          <a:p>
            <a:pPr algn="ctr"/>
            <a:r>
              <a:rPr lang="en-US" sz="6600" dirty="0" smtClean="0"/>
              <a:t>Addie </a:t>
            </a:r>
            <a:r>
              <a:rPr lang="en-US" sz="6600" dirty="0"/>
              <a:t>Perenboom, Dimitri </a:t>
            </a:r>
            <a:r>
              <a:rPr lang="en-US" sz="6600" dirty="0" err="1"/>
              <a:t>Waard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85337" y="40766048"/>
            <a:ext cx="11308503" cy="2078038"/>
          </a:xfrm>
        </p:spPr>
        <p:txBody>
          <a:bodyPr/>
          <a:lstStyle/>
          <a:p>
            <a:r>
              <a:rPr lang="en-US" dirty="0">
                <a:cs typeface="Helvetica Neue Medium"/>
              </a:rPr>
              <a:t>Correspondence to:</a:t>
            </a:r>
            <a:br>
              <a:rPr lang="en-US" dirty="0">
                <a:cs typeface="Helvetica Neue Medium"/>
              </a:rPr>
            </a:br>
            <a:r>
              <a:rPr lang="en-US" dirty="0"/>
              <a:t>Robert </a:t>
            </a:r>
            <a:r>
              <a:rPr lang="en-US" dirty="0" err="1"/>
              <a:t>Delmaar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r.delmaar.student@student.fontys.nl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826" y="6517299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 smtClean="0">
                <a:latin typeface="Fontys Frutiger" panose="00000400000000000000" pitchFamily="2" charset="0"/>
                <a:cs typeface="Helvetica Neue"/>
              </a:rPr>
              <a:t>Introduction</a:t>
            </a:r>
          </a:p>
          <a:p>
            <a:endParaRPr lang="en-US" sz="5400" dirty="0" smtClean="0">
              <a:latin typeface="Fontys Frutiger" panose="00000400000000000000" pitchFamily="2" charset="0"/>
              <a:cs typeface="Helvetica Neue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This is a 14 week project form the minor Adaptive Robotics.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The goal project decentralized multi-robot logistics is to create the industry 4.0 by using Turtlebots to transport products.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In this project the Turtlebots are decentralized. That means that the robots decide who will pick up the products.</a:t>
            </a:r>
          </a:p>
          <a:p>
            <a:pPr marL="685800" indent="-685800">
              <a:buFont typeface="Arial" charset="0"/>
              <a:buChar char="•"/>
            </a:pPr>
            <a:endParaRPr lang="en-US" sz="4400" dirty="0" smtClean="0">
              <a:latin typeface="Fontys Frutiger" panose="00000400000000000000" pitchFamily="2" charset="0"/>
              <a:cs typeface="Helvetica Neue"/>
            </a:endParaRP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7997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1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mechanical design.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16750267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Hardware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Decision tree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Morphological chart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Multiple specializations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Gripper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Carriage </a:t>
            </a: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5857997" y="27030443"/>
            <a:ext cx="13698000" cy="9139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 smtClean="0">
                <a:latin typeface="Fontys Frutiger" panose="00000400000000000000" pitchFamily="2" charset="0"/>
                <a:cs typeface="Helvetica Neue"/>
              </a:rPr>
              <a:t>References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 smtClean="0"/>
              <a:t>Blasdel</a:t>
            </a:r>
            <a:r>
              <a:rPr lang="nl-NL" sz="3200" dirty="0" smtClean="0"/>
              <a:t>, A., </a:t>
            </a:r>
            <a:r>
              <a:rPr lang="nl-NL" sz="3200" dirty="0" err="1" smtClean="0"/>
              <a:t>Leeper</a:t>
            </a:r>
            <a:r>
              <a:rPr lang="nl-NL" sz="3200" dirty="0" smtClean="0"/>
              <a:t>, A., &amp; Hendrix, A. (z.j.). Robot operating system. Geraadpleegd van http://</a:t>
            </a:r>
            <a:r>
              <a:rPr lang="nl-NL" sz="3200" dirty="0" err="1" smtClean="0"/>
              <a:t>ros.org</a:t>
            </a:r>
            <a:r>
              <a:rPr lang="nl-NL" sz="3200" dirty="0" smtClean="0"/>
              <a:t>/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 smtClean="0"/>
              <a:t>Debiec</a:t>
            </a:r>
            <a:r>
              <a:rPr lang="nl-NL" sz="3200" dirty="0"/>
              <a:t>, J. (z.j.). Running ROS </a:t>
            </a:r>
            <a:r>
              <a:rPr lang="nl-NL" sz="3200" dirty="0" err="1"/>
              <a:t>across</a:t>
            </a:r>
            <a:r>
              <a:rPr lang="nl-NL" sz="3200" dirty="0"/>
              <a:t> multiple machines. Geraadpleegd van http://</a:t>
            </a:r>
            <a:r>
              <a:rPr lang="nl-NL" sz="3200" dirty="0" err="1"/>
              <a:t>wiki.ros.org</a:t>
            </a:r>
            <a:r>
              <a:rPr lang="nl-NL" sz="3200" dirty="0"/>
              <a:t>/ROS/</a:t>
            </a:r>
            <a:r>
              <a:rPr lang="nl-NL" sz="3200" dirty="0" err="1"/>
              <a:t>Tutorials</a:t>
            </a:r>
            <a:r>
              <a:rPr lang="nl-NL" sz="3200" dirty="0"/>
              <a:t>/</a:t>
            </a:r>
            <a:r>
              <a:rPr lang="nl-NL" sz="3200" dirty="0" err="1"/>
              <a:t>MultipleMachines</a:t>
            </a:r>
            <a:r>
              <a:rPr lang="nl-NL" sz="3200" dirty="0"/>
              <a:t> </a:t>
            </a:r>
            <a:endParaRPr lang="nl-NL" sz="3200" dirty="0" smtClean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Tiderko</a:t>
            </a:r>
            <a:r>
              <a:rPr lang="nl-NL" sz="3200" dirty="0"/>
              <a:t>, A. (z.j.). 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</a:t>
            </a:r>
            <a:r>
              <a:rPr lang="nl-NL" sz="3200" dirty="0" err="1"/>
              <a:t>fkie</a:t>
            </a:r>
            <a:r>
              <a:rPr lang="nl-NL" sz="3200" dirty="0"/>
              <a:t>/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Hsu</a:t>
            </a:r>
            <a:r>
              <a:rPr lang="nl-NL" sz="3200" dirty="0"/>
              <a:t>, J., Koenig, N., &amp; Coleman, D. (</a:t>
            </a:r>
            <a:r>
              <a:rPr lang="nl-NL" sz="3200" dirty="0" err="1"/>
              <a:t>n.d</a:t>
            </a:r>
            <a:r>
              <a:rPr lang="nl-NL" sz="3200" dirty="0"/>
              <a:t>.). 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r>
              <a:rPr lang="nl-NL" sz="3200" dirty="0"/>
              <a:t>. </a:t>
            </a:r>
            <a:r>
              <a:rPr lang="nl-NL" sz="3200" dirty="0" err="1"/>
              <a:t>Retrieved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http://</a:t>
            </a:r>
            <a:r>
              <a:rPr lang="nl-NL" sz="3200" dirty="0" err="1"/>
              <a:t>wiki.ros.org</a:t>
            </a:r>
            <a:r>
              <a:rPr lang="nl-NL" sz="3200" dirty="0"/>
              <a:t>/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Jagielka</a:t>
            </a:r>
            <a:r>
              <a:rPr lang="nl-NL" sz="3200" dirty="0"/>
              <a:t>, J. (z.j.). Multiple robots </a:t>
            </a:r>
            <a:r>
              <a:rPr lang="nl-NL" sz="3200" dirty="0" err="1"/>
              <a:t>simulation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navigation</a:t>
            </a:r>
            <a:r>
              <a:rPr lang="nl-NL" sz="3200" dirty="0"/>
              <a:t>. Geraadpleegd van http://</a:t>
            </a:r>
            <a:r>
              <a:rPr lang="nl-NL" sz="3200" dirty="0" err="1"/>
              <a:t>answers.ros.org</a:t>
            </a:r>
            <a:r>
              <a:rPr lang="nl-NL" sz="3200" dirty="0"/>
              <a:t>/question/41433/ multiple-robots-</a:t>
            </a:r>
            <a:r>
              <a:rPr lang="nl-NL" sz="3200" dirty="0" err="1"/>
              <a:t>simulation</a:t>
            </a:r>
            <a:r>
              <a:rPr lang="nl-NL" sz="3200" dirty="0"/>
              <a:t>-</a:t>
            </a:r>
            <a:r>
              <a:rPr lang="nl-NL" sz="3200" dirty="0" err="1"/>
              <a:t>and-navigation</a:t>
            </a:r>
            <a:r>
              <a:rPr lang="nl-NL" sz="3200" dirty="0"/>
              <a:t>/</a:t>
            </a:r>
            <a:r>
              <a:rPr lang="nl-NL" sz="3200" dirty="0"/>
              <a:t> </a:t>
            </a:r>
            <a:endParaRPr lang="nl-NL" sz="3200" dirty="0" smtClean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Gerkey</a:t>
            </a:r>
            <a:r>
              <a:rPr lang="nl-NL" sz="3200" dirty="0"/>
              <a:t>, B. (z.j.). Slam </a:t>
            </a:r>
            <a:r>
              <a:rPr lang="nl-NL" sz="3200" dirty="0" err="1"/>
              <a:t>gmapping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ros-</a:t>
            </a:r>
            <a:r>
              <a:rPr lang="nl-NL" sz="3200" dirty="0" err="1"/>
              <a:t>perception</a:t>
            </a:r>
            <a:r>
              <a:rPr lang="nl-NL" sz="3200" dirty="0"/>
              <a:t>/slam </a:t>
            </a:r>
            <a:r>
              <a:rPr lang="nl-NL" sz="3200" dirty="0" err="1"/>
              <a:t>gmapping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Natterer</a:t>
            </a:r>
            <a:r>
              <a:rPr lang="nl-NL" sz="3200" dirty="0"/>
              <a:t>, M., &amp; </a:t>
            </a:r>
            <a:r>
              <a:rPr lang="nl-NL" sz="3200" dirty="0" err="1"/>
              <a:t>Neumann</a:t>
            </a:r>
            <a:r>
              <a:rPr lang="nl-NL" sz="3200" dirty="0"/>
              <a:t>, S. (z.j.). GNU IMAGE MANIPULATION PROGRAM.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www.gimp.org</a:t>
            </a:r>
            <a:r>
              <a:rPr lang="nl-NL" sz="3200" dirty="0"/>
              <a:t>/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003105" y="7381166"/>
            <a:ext cx="12617615" cy="7710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7"/>
          <p:cNvSpPr txBox="1"/>
          <p:nvPr/>
        </p:nvSpPr>
        <p:spPr>
          <a:xfrm>
            <a:off x="15857997" y="16654689"/>
            <a:ext cx="13698000" cy="9112676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2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gripper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-2133600" y="343380"/>
            <a:ext cx="25306253" cy="145981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 defTabSz="2087941" rtl="0" eaLnBrk="1" latinLnBrk="0" hangingPunct="1">
              <a:spcBef>
                <a:spcPct val="20000"/>
              </a:spcBef>
              <a:buFont typeface="Arial"/>
              <a:buNone/>
              <a:defRPr sz="10800" b="0" i="0" kern="1200">
                <a:solidFill>
                  <a:schemeClr val="bg1"/>
                </a:solidFill>
                <a:latin typeface="Fontys Frutiger" panose="00000400000000000000" pitchFamily="2" charset="0"/>
                <a:ea typeface="+mn-ea"/>
                <a:cs typeface="Fontys Frutiger" panose="00000400000000000000" pitchFamily="2" charset="0"/>
              </a:defRPr>
            </a:lvl1pPr>
            <a:lvl2pPr marL="3392904" indent="-1304963" algn="l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9852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7793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5734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3675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1616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9557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7498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/>
              <a:t>Decentralized control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20001" y="27030443"/>
            <a:ext cx="13698000" cy="9137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Software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Simulations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Scales to more robots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err="1" smtClean="0">
                <a:latin typeface="Fontys Frutiger" panose="00000400000000000000" pitchFamily="2" charset="0"/>
                <a:cs typeface="Helvetica Neue Light"/>
              </a:rPr>
              <a:t>Desision</a:t>
            </a: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 calculation</a:t>
            </a: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4319" r="17865"/>
          <a:stretch/>
        </p:blipFill>
        <p:spPr>
          <a:xfrm>
            <a:off x="16246945" y="16837061"/>
            <a:ext cx="10758335" cy="77769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5906">
            <a:off x="8133880" y="27654807"/>
            <a:ext cx="5141674" cy="27598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6057">
            <a:off x="765792" y="32967828"/>
            <a:ext cx="6254678" cy="141101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233" y="30429686"/>
            <a:ext cx="8199467" cy="303926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73810">
            <a:off x="7497968" y="32992934"/>
            <a:ext cx="6413500" cy="3175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467" y="17198192"/>
            <a:ext cx="6009666" cy="79861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262</Words>
  <Application>Microsoft Macintosh PowerPoint</Application>
  <PresentationFormat>Aangepast</PresentationFormat>
  <Paragraphs>34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9" baseType="lpstr">
      <vt:lpstr>Calibri</vt:lpstr>
      <vt:lpstr>Fontys Frutiger</vt:lpstr>
      <vt:lpstr>Helvetica Neue</vt:lpstr>
      <vt:lpstr>Helvetica Neue Light</vt:lpstr>
      <vt:lpstr>Helvetica Neue Medium</vt:lpstr>
      <vt:lpstr>Wingdings</vt:lpstr>
      <vt:lpstr>Arial</vt:lpstr>
      <vt:lpstr>Office Theme</vt:lpstr>
      <vt:lpstr>PowerPoint-presentatie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Daan Bloembergen</dc:creator>
  <cp:lastModifiedBy>Jeroen Akker</cp:lastModifiedBy>
  <cp:revision>51</cp:revision>
  <cp:lastPrinted>2016-03-14T08:31:25Z</cp:lastPrinted>
  <dcterms:created xsi:type="dcterms:W3CDTF">2011-04-26T07:32:01Z</dcterms:created>
  <dcterms:modified xsi:type="dcterms:W3CDTF">2017-06-22T12:30:01Z</dcterms:modified>
</cp:coreProperties>
</file>